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jic@izor.hr" initials="s" lastIdx="0" clrIdx="0">
    <p:extLst>
      <p:ext uri="{19B8F6BF-5375-455C-9EA6-DF929625EA0E}">
        <p15:presenceInfo xmlns:p15="http://schemas.microsoft.com/office/powerpoint/2012/main" userId="7b6b18b7148a792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214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AAA08-79FF-4A00-8113-116FC2FD1E58}" type="datetimeFigureOut">
              <a:rPr lang="hr-HR" smtClean="0"/>
              <a:t>20.7.2021.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62DDD-3BD3-44F6-A9DE-E506ED39D84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619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62DDD-3BD3-44F6-A9DE-E506ED39D847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095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2590-25FE-47E4-B44F-3188A2F0BA2C}" type="datetimeFigureOut">
              <a:rPr lang="hr-HR" smtClean="0"/>
              <a:t>20.7.2021.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6E06-EE9B-4401-878E-53479296B8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459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2590-25FE-47E4-B44F-3188A2F0BA2C}" type="datetimeFigureOut">
              <a:rPr lang="hr-HR" smtClean="0"/>
              <a:t>20.7.2021.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6E06-EE9B-4401-878E-53479296B8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246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2590-25FE-47E4-B44F-3188A2F0BA2C}" type="datetimeFigureOut">
              <a:rPr lang="hr-HR" smtClean="0"/>
              <a:t>20.7.2021.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6E06-EE9B-4401-878E-53479296B8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483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2590-25FE-47E4-B44F-3188A2F0BA2C}" type="datetimeFigureOut">
              <a:rPr lang="hr-HR" smtClean="0"/>
              <a:t>20.7.2021.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6E06-EE9B-4401-878E-53479296B8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020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2590-25FE-47E4-B44F-3188A2F0BA2C}" type="datetimeFigureOut">
              <a:rPr lang="hr-HR" smtClean="0"/>
              <a:t>20.7.2021.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6E06-EE9B-4401-878E-53479296B8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788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2590-25FE-47E4-B44F-3188A2F0BA2C}" type="datetimeFigureOut">
              <a:rPr lang="hr-HR" smtClean="0"/>
              <a:t>20.7.2021.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6E06-EE9B-4401-878E-53479296B8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042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2590-25FE-47E4-B44F-3188A2F0BA2C}" type="datetimeFigureOut">
              <a:rPr lang="hr-HR" smtClean="0"/>
              <a:t>20.7.2021.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6E06-EE9B-4401-878E-53479296B8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642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2590-25FE-47E4-B44F-3188A2F0BA2C}" type="datetimeFigureOut">
              <a:rPr lang="hr-HR" smtClean="0"/>
              <a:t>20.7.2021.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6E06-EE9B-4401-878E-53479296B8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854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2590-25FE-47E4-B44F-3188A2F0BA2C}" type="datetimeFigureOut">
              <a:rPr lang="hr-HR" smtClean="0"/>
              <a:t>20.7.2021.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6E06-EE9B-4401-878E-53479296B8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51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2590-25FE-47E4-B44F-3188A2F0BA2C}" type="datetimeFigureOut">
              <a:rPr lang="hr-HR" smtClean="0"/>
              <a:t>20.7.2021.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6E06-EE9B-4401-878E-53479296B8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381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2590-25FE-47E4-B44F-3188A2F0BA2C}" type="datetimeFigureOut">
              <a:rPr lang="hr-HR" smtClean="0"/>
              <a:t>20.7.2021.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6E06-EE9B-4401-878E-53479296B8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219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12590-25FE-47E4-B44F-3188A2F0BA2C}" type="datetimeFigureOut">
              <a:rPr lang="hr-HR" smtClean="0"/>
              <a:t>20.7.2021.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F6E06-EE9B-4401-878E-53479296B8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732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490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3427" y="362463"/>
            <a:ext cx="9286162" cy="5138639"/>
          </a:xfrm>
        </p:spPr>
        <p:txBody>
          <a:bodyPr>
            <a:normAutofit/>
          </a:bodyPr>
          <a:lstStyle/>
          <a:p>
            <a:r>
              <a:rPr lang="hr-H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Ministarstvo poljoprivrede, Uprava ribarstva</a:t>
            </a:r>
            <a:r>
              <a:rPr lang="hr-H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Poziva vas na:</a:t>
            </a:r>
            <a:r>
              <a:rPr lang="hr-H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600" b="1" i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Sastanak</a:t>
            </a:r>
            <a:r>
              <a:rPr lang="hr-HR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između dionika u sektoru malog priobalnog ribolova iz Republike Hrvatske, vezan za provedbe aktivnosti (5.1) unutar radnog paketa 5 projekta</a:t>
            </a:r>
            <a:br>
              <a:rPr lang="hr-H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600" b="1" i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Adri.SmArtFish</a:t>
            </a:r>
            <a:r>
              <a:rPr lang="hr-HR" sz="2600" b="1" i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r-HR" sz="2600" b="1" i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6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16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Valorizacija malog priobalnog ribolova duž obale Jadranskog mora u kontekstu </a:t>
            </a:r>
            <a:r>
              <a:rPr lang="hr-HR" sz="1600" b="1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održivosti</a:t>
            </a:r>
            <a:r>
              <a:rPr lang="hr-HR" sz="16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Utorak</a:t>
            </a: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27. </a:t>
            </a: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srpnja 2021. </a:t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Zadar, Ulica </a:t>
            </a:r>
            <a:r>
              <a:rPr lang="hr-HR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Špire Brusine 16 </a:t>
            </a: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11:00 </a:t>
            </a: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13:00 </a:t>
            </a: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</a:t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20" y="109198"/>
            <a:ext cx="2322053" cy="80068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8822" y="6079524"/>
            <a:ext cx="5925331" cy="42013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33272" y="6079524"/>
            <a:ext cx="22918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spcBef>
                <a:spcPts val="95"/>
              </a:spcBef>
              <a:spcAft>
                <a:spcPts val="0"/>
              </a:spcAft>
            </a:pPr>
            <a:r>
              <a:rPr lang="en-US" sz="700" dirty="0">
                <a:solidFill>
                  <a:srgbClr val="003299"/>
                </a:solidFill>
                <a:latin typeface="Noto Sans"/>
                <a:ea typeface="Verdana" panose="020B0604030504040204" pitchFamily="34" charset="0"/>
                <a:cs typeface="Verdana" panose="020B0604030504040204" pitchFamily="34" charset="0"/>
              </a:rPr>
              <a:t>European</a:t>
            </a:r>
            <a:r>
              <a:rPr lang="en-US" sz="700" spc="-45" dirty="0">
                <a:solidFill>
                  <a:srgbClr val="003299"/>
                </a:solidFill>
                <a:latin typeface="Noto Sans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700" dirty="0">
                <a:solidFill>
                  <a:srgbClr val="003299"/>
                </a:solidFill>
                <a:latin typeface="Noto Sans"/>
                <a:ea typeface="Verdana" panose="020B0604030504040204" pitchFamily="34" charset="0"/>
                <a:cs typeface="Verdana" panose="020B0604030504040204" pitchFamily="34" charset="0"/>
              </a:rPr>
              <a:t>Regional</a:t>
            </a:r>
            <a:r>
              <a:rPr lang="en-US" sz="700" spc="-50" dirty="0">
                <a:solidFill>
                  <a:srgbClr val="003299"/>
                </a:solidFill>
                <a:latin typeface="Noto Sans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700" dirty="0">
                <a:solidFill>
                  <a:srgbClr val="003299"/>
                </a:solidFill>
                <a:latin typeface="Noto Sans"/>
                <a:ea typeface="Verdana" panose="020B0604030504040204" pitchFamily="34" charset="0"/>
                <a:cs typeface="Verdana" panose="020B0604030504040204" pitchFamily="34" charset="0"/>
              </a:rPr>
              <a:t>Development</a:t>
            </a:r>
            <a:r>
              <a:rPr lang="en-US" sz="700" spc="-55" dirty="0">
                <a:solidFill>
                  <a:srgbClr val="003299"/>
                </a:solidFill>
                <a:latin typeface="Noto Sans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700" dirty="0">
                <a:solidFill>
                  <a:srgbClr val="003299"/>
                </a:solidFill>
                <a:latin typeface="Noto Sans"/>
                <a:ea typeface="Verdana" panose="020B0604030504040204" pitchFamily="34" charset="0"/>
                <a:cs typeface="Verdana" panose="020B0604030504040204" pitchFamily="34" charset="0"/>
              </a:rPr>
              <a:t>Fund</a:t>
            </a:r>
            <a:endParaRPr lang="hr-HR" sz="11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" name="Slika 8" descr="D:\AdriSmArtFish\Logo MP\MPS---Logo-2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4490" y="-48432"/>
            <a:ext cx="1153813" cy="11159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0150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10</Words>
  <Application>Microsoft Office PowerPoint</Application>
  <PresentationFormat>Široki zaslon</PresentationFormat>
  <Paragraphs>3</Paragraphs>
  <Slides>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Noto Sans</vt:lpstr>
      <vt:lpstr>Times New Roman</vt:lpstr>
      <vt:lpstr>Verdana</vt:lpstr>
      <vt:lpstr>Office Theme</vt:lpstr>
      <vt:lpstr>Ministarstvo poljoprivrede, Uprava ribarstva  Poziva vas na: Sastanak  između dionika u sektoru malog priobalnog ribolova iz Republike Hrvatske, vezan za provedbe aktivnosti (5.1) unutar radnog paketa 5 projekta  Adri.SmArtFish  (Valorizacija malog priobalnog ribolova duž obale Jadranskog mora u kontekstu održivosti)  Utorak, 27. srpnja 2021.   Zadar, Ulica Špire Brusine 16 od 11:00 – 13:00 sati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 za oceanografiju i ribarstvo, Split  Pozivamo vas na  Scietific Bord meeting  Stručni sastanak u okviru provedbe aktivnosti na radnom paketu WPT3 projekta Adri.smartfish  24. listopada 2019 u 14:00  Institut za oceanografiju i ribarstvo, split, šetalište ivana meštrovića 63</dc:title>
  <dc:creator>siljic@izor.hr</dc:creator>
  <cp:lastModifiedBy>Matija Pofuk</cp:lastModifiedBy>
  <cp:revision>33</cp:revision>
  <dcterms:created xsi:type="dcterms:W3CDTF">2019-10-07T11:38:58Z</dcterms:created>
  <dcterms:modified xsi:type="dcterms:W3CDTF">2021-07-20T11:40:17Z</dcterms:modified>
</cp:coreProperties>
</file>